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5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0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2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7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6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8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9D0A-0B59-484A-9793-0A5C58794157}" type="datetimeFigureOut">
              <a:rPr lang="en-US" smtClean="0"/>
              <a:t>10/04/2023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98D95-6496-4568-98D9-CCD674AA2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0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ANFIS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305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75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7719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30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848599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45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7719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12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29599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00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771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83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81000"/>
            <a:ext cx="8001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5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1533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49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1533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86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</Words>
  <Application>Microsoft Office PowerPoint</Application>
  <PresentationFormat>On-screen Show (4:3)</PresentationFormat>
  <Paragraphs>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ANFIS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cw</dc:creator>
  <cp:lastModifiedBy>cw</cp:lastModifiedBy>
  <cp:revision>10</cp:revision>
  <dcterms:created xsi:type="dcterms:W3CDTF">2023-04-10T13:58:44Z</dcterms:created>
  <dcterms:modified xsi:type="dcterms:W3CDTF">2023-04-10T15:43:29Z</dcterms:modified>
</cp:coreProperties>
</file>